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</p:sldIdLst>
  <p:sldSz cy="6858000" cx="12192000"/>
  <p:notesSz cx="6858000" cy="9144000"/>
  <p:embeddedFontLst>
    <p:embeddedFont>
      <p:font typeface="Roboto"/>
      <p:regular r:id="rId75"/>
      <p:bold r:id="rId76"/>
      <p:italic r:id="rId77"/>
      <p:boldItalic r:id="rId78"/>
    </p:embeddedFont>
    <p:embeddedFont>
      <p:font typeface="Helvetica Neue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HelveticaNeue-bold.fntdata"/><Relationship Id="rId82" Type="http://schemas.openxmlformats.org/officeDocument/2006/relationships/font" Target="fonts/HelveticaNeue-boldItalic.fntdata"/><Relationship Id="rId81" Type="http://schemas.openxmlformats.org/officeDocument/2006/relationships/font" Target="fonts/HelveticaNeue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font" Target="fonts/Roboto-regular.fntdata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font" Target="fonts/Roboto-italic.fntdata"/><Relationship Id="rId32" Type="http://schemas.openxmlformats.org/officeDocument/2006/relationships/slide" Target="slides/slide26.xml"/><Relationship Id="rId76" Type="http://schemas.openxmlformats.org/officeDocument/2006/relationships/font" Target="fonts/Roboto-bold.fntdata"/><Relationship Id="rId35" Type="http://schemas.openxmlformats.org/officeDocument/2006/relationships/slide" Target="slides/slide29.xml"/><Relationship Id="rId79" Type="http://schemas.openxmlformats.org/officeDocument/2006/relationships/font" Target="fonts/HelveticaNeue-regular.fntdata"/><Relationship Id="rId34" Type="http://schemas.openxmlformats.org/officeDocument/2006/relationships/slide" Target="slides/slide28.xml"/><Relationship Id="rId78" Type="http://schemas.openxmlformats.org/officeDocument/2006/relationships/font" Target="fonts/Roboto-boldItalic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34fffb304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34fffb304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134fffb304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4fffb304c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34fffb304c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4fffb304c_0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34fffb304c_0_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134fffb304c_0_1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34fffb304c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34fffb304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90" name="Google Shape;90;p1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2" name="Google Shape;102;p17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3" name="Google Shape;103;p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10" name="Google Shape;110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3" name="Google Shape;113;p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1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17" name="Google Shape;117;p21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8" name="Google Shape;118;p21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youtube.com/watch?v=GcCk3u4kWHQ" TargetMode="External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Relationship Id="rId4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Relationship Id="rId4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jpg"/><Relationship Id="rId4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jpg"/><Relationship Id="rId4" Type="http://schemas.openxmlformats.org/officeDocument/2006/relationships/image" Target="../media/image4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g"/><Relationship Id="rId4" Type="http://schemas.openxmlformats.org/officeDocument/2006/relationships/image" Target="../media/image4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g"/><Relationship Id="rId4" Type="http://schemas.openxmlformats.org/officeDocument/2006/relationships/image" Target="../media/image50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www.youtube.com/watch?v=g69labQKuuU" TargetMode="External"/><Relationship Id="rId4" Type="http://schemas.openxmlformats.org/officeDocument/2006/relationships/image" Target="../media/image5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8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jpg"/><Relationship Id="rId4" Type="http://schemas.openxmlformats.org/officeDocument/2006/relationships/image" Target="../media/image56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4.jpg"/><Relationship Id="rId4" Type="http://schemas.openxmlformats.org/officeDocument/2006/relationships/image" Target="../media/image5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jpg"/><Relationship Id="rId4" Type="http://schemas.openxmlformats.org/officeDocument/2006/relationships/image" Target="../media/image65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3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8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6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9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4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2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5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0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ctrTitle"/>
          </p:nvPr>
        </p:nvSpPr>
        <p:spPr>
          <a:xfrm>
            <a:off x="1524000" y="6398175"/>
            <a:ext cx="9144000" cy="31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33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33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44"/>
              <a:t>The Journey</a:t>
            </a:r>
            <a:endParaRPr sz="34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44"/>
              <a:t>Dramatic Images</a:t>
            </a:r>
            <a:endParaRPr sz="34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44"/>
              <a:t>Water</a:t>
            </a:r>
            <a:endParaRPr sz="34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44"/>
              <a:t>People and Possessions</a:t>
            </a:r>
            <a:endParaRPr sz="34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44"/>
              <a:t>Mixed Media</a:t>
            </a:r>
            <a:endParaRPr sz="34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44"/>
              <a:t>Performing arts</a:t>
            </a:r>
            <a:endParaRPr sz="34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44"/>
              <a:t>Patterns</a:t>
            </a:r>
            <a:endParaRPr sz="34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44"/>
              <a:t>Issues and Observations</a:t>
            </a:r>
            <a:endParaRPr sz="34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5"/>
          <p:cNvSpPr txBox="1"/>
          <p:nvPr/>
        </p:nvSpPr>
        <p:spPr>
          <a:xfrm>
            <a:off x="998475" y="0"/>
            <a:ext cx="104841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Pick</a:t>
            </a:r>
            <a:r>
              <a:rPr b="1" lang="en-GB" sz="1700">
                <a:latin typeface="Calibri"/>
                <a:ea typeface="Calibri"/>
                <a:cs typeface="Calibri"/>
                <a:sym typeface="Calibri"/>
              </a:rPr>
              <a:t> one</a:t>
            </a: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b="1" lang="en-GB" sz="1700">
                <a:latin typeface="Calibri"/>
                <a:ea typeface="Calibri"/>
                <a:cs typeface="Calibri"/>
                <a:sym typeface="Calibri"/>
              </a:rPr>
              <a:t>key words </a:t>
            </a: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and produce a </a:t>
            </a:r>
            <a:r>
              <a:rPr b="1" lang="en-GB" sz="1700">
                <a:latin typeface="Calibri"/>
                <a:ea typeface="Calibri"/>
                <a:cs typeface="Calibri"/>
                <a:sym typeface="Calibri"/>
              </a:rPr>
              <a:t>mini </a:t>
            </a:r>
            <a:r>
              <a:rPr b="1" lang="en-GB" sz="1700">
                <a:latin typeface="Calibri"/>
                <a:ea typeface="Calibri"/>
                <a:cs typeface="Calibri"/>
                <a:sym typeface="Calibri"/>
              </a:rPr>
              <a:t>project </a:t>
            </a: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either in a sketchbook or as a digital powerpoint.  Please look at this powerpoint to help you. You can also use the template slides as a guide.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1- Research your key word and find inspirational artists and sources. (2 pages/slides)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2- Take pictures that link to your keyword and artist </a:t>
            </a: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. Add these pictures to your powerpoint or sketchbook. (use your camera phone) (2 pages slides)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Calibri"/>
                <a:ea typeface="Calibri"/>
                <a:cs typeface="Calibri"/>
                <a:sym typeface="Calibri"/>
              </a:rPr>
              <a:t>3- Evaluate your work. (1 slide/pages)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4.bp.blogspot.com/_XRHUx3qu5S0/TMG07GQs-aI/AAAAAAAABNY/2lwqiM-jIBA/s1600/Taxi+Photographer.jpg" id="199" name="Google Shape;19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273553" cy="686110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4"/>
          <p:cNvSpPr txBox="1"/>
          <p:nvPr/>
        </p:nvSpPr>
        <p:spPr>
          <a:xfrm>
            <a:off x="10368643" y="6211669"/>
            <a:ext cx="191844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Oscar Fernando Gomez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4"/>
          <p:cNvSpPr txBox="1"/>
          <p:nvPr/>
        </p:nvSpPr>
        <p:spPr>
          <a:xfrm>
            <a:off x="10368643" y="171450"/>
            <a:ext cx="1823357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This photographers job is a journey, he is a taxi driver.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shoots images he spots through his window as he travels around Mexico City.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www.turnercontemporary.org/media/images/645/Poolwalk01.JPG" id="206" name="Google Shape;20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027174" cy="666923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5"/>
          <p:cNvSpPr txBox="1"/>
          <p:nvPr/>
        </p:nvSpPr>
        <p:spPr>
          <a:xfrm>
            <a:off x="10105017" y="5830645"/>
            <a:ext cx="208698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Hamish Fulton – from Kent Walking series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5"/>
          <p:cNvSpPr txBox="1"/>
          <p:nvPr/>
        </p:nvSpPr>
        <p:spPr>
          <a:xfrm>
            <a:off x="10187492" y="424543"/>
            <a:ext cx="1846665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&lt;&lt;&lt;Fulton is one of the best known ‘walking artist’.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 work is as much about the process of the journey as it is the work he creates at the end of it.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artblart.files.wordpress.com/2015/01/bar-las-vegas-1955-56-web.jpg" id="213" name="Google Shape;21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5428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6"/>
          <p:cNvSpPr txBox="1"/>
          <p:nvPr/>
        </p:nvSpPr>
        <p:spPr>
          <a:xfrm>
            <a:off x="10613571" y="5657671"/>
            <a:ext cx="129091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 Frank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‘The Americans’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6"/>
          <p:cNvSpPr txBox="1"/>
          <p:nvPr/>
        </p:nvSpPr>
        <p:spPr>
          <a:xfrm>
            <a:off x="10613571" y="73479"/>
            <a:ext cx="1477736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The Americans is arguably the most significant body of work based around a road trip journey.  Travelling across America documenting the people and culture.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624" y="0"/>
            <a:ext cx="97007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erickimphotography.com/blog/wp-content/uploads/2014/01/01.jpg" id="225" name="Google Shape;22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21515"/>
            <a:ext cx="10254725" cy="683648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8"/>
          <p:cNvSpPr txBox="1"/>
          <p:nvPr/>
        </p:nvSpPr>
        <p:spPr>
          <a:xfrm>
            <a:off x="10254724" y="6488668"/>
            <a:ext cx="19372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Joel Meyerowitz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8"/>
          <p:cNvSpPr txBox="1"/>
          <p:nvPr/>
        </p:nvSpPr>
        <p:spPr>
          <a:xfrm>
            <a:off x="10401300" y="310243"/>
            <a:ext cx="158387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Amazing use of natural light in street photography to create a dramatic image which singles out certain ‘characters’.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8"/>
          <p:cNvSpPr txBox="1"/>
          <p:nvPr/>
        </p:nvSpPr>
        <p:spPr>
          <a:xfrm>
            <a:off x="10401300" y="4310743"/>
            <a:ext cx="15838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Nice bit of colour matching too!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s-media-cache-ak0.pinimg.com/736x/02/e1/93/02e19326cbfb7c91ef5fb4d2af41cc08.jpg" id="233" name="Google Shape;23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421"/>
            <a:ext cx="5629804" cy="44700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photos1.blogger.com/blogger/6378/296/1600/garbez09.jpg" id="234" name="Google Shape;23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3674" y="80421"/>
            <a:ext cx="6318325" cy="498588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9"/>
          <p:cNvSpPr txBox="1"/>
          <p:nvPr/>
        </p:nvSpPr>
        <p:spPr>
          <a:xfrm>
            <a:off x="-41254" y="6488668"/>
            <a:ext cx="57123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Gerald Garbez from An Intimate Fiction</a:t>
            </a:r>
            <a:endParaRPr/>
          </a:p>
        </p:txBody>
      </p:sp>
      <p:sp>
        <p:nvSpPr>
          <p:cNvPr id="236" name="Google Shape;236;p39"/>
          <p:cNvSpPr txBox="1"/>
          <p:nvPr/>
        </p:nvSpPr>
        <p:spPr>
          <a:xfrm>
            <a:off x="6580414" y="5576207"/>
            <a:ext cx="532311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Stunning images created around the house using everyday objects and strong natural light to elevate the scenes to something more intimate and emotional.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9"/>
          <p:cNvSpPr txBox="1"/>
          <p:nvPr/>
        </p:nvSpPr>
        <p:spPr>
          <a:xfrm rot="5400000">
            <a:off x="5837464" y="5750443"/>
            <a:ext cx="1322614" cy="375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em Mitchell - a unique perspective can make your shoot: " id="242" name="Google Shape;24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4604273" cy="690641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0"/>
          <p:cNvSpPr/>
          <p:nvPr/>
        </p:nvSpPr>
        <p:spPr>
          <a:xfrm>
            <a:off x="4604273" y="6488668"/>
            <a:ext cx="14670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Jem Mitchell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theredlist.com/media/database/photography/women/mode-mode-mode/benjamin_alexander_huseby/image%2021_theredlist.png" id="244" name="Google Shape;24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5918" y="-10756"/>
            <a:ext cx="7476082" cy="504533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0"/>
          <p:cNvSpPr/>
          <p:nvPr/>
        </p:nvSpPr>
        <p:spPr>
          <a:xfrm>
            <a:off x="9104555" y="4930626"/>
            <a:ext cx="33850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Benjamin Alexander Huseby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40"/>
          <p:cNvSpPr txBox="1"/>
          <p:nvPr/>
        </p:nvSpPr>
        <p:spPr>
          <a:xfrm>
            <a:off x="4604273" y="4930626"/>
            <a:ext cx="374779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examples of using strong natural lighting outside and creative camera control for dramatic fashion images.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lightandland.co.uk/images/uploads/tutor_images/148/cwix.jpg" id="251" name="Google Shape;25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1"/>
          <p:cNvSpPr txBox="1"/>
          <p:nvPr/>
        </p:nvSpPr>
        <p:spPr>
          <a:xfrm>
            <a:off x="10287000" y="6488668"/>
            <a:ext cx="16387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Charlie Waite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41"/>
          <p:cNvSpPr txBox="1"/>
          <p:nvPr/>
        </p:nvSpPr>
        <p:spPr>
          <a:xfrm>
            <a:off x="10360479" y="89807"/>
            <a:ext cx="1673678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Charlie Waite is one of the most renowned landscape photographers in the UK.  His images are often about dramatic lighting – perhaps exaggerated through use of filters?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etcalfelancaster.com/wp-content/uploads/274.jpg" id="258" name="Google Shape;25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390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2"/>
          <p:cNvSpPr/>
          <p:nvPr/>
        </p:nvSpPr>
        <p:spPr>
          <a:xfrm>
            <a:off x="8390700" y="6488668"/>
            <a:ext cx="21210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NADEGE MERIAU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42"/>
          <p:cNvSpPr txBox="1"/>
          <p:nvPr/>
        </p:nvSpPr>
        <p:spPr>
          <a:xfrm>
            <a:off x="8628507" y="310243"/>
            <a:ext cx="3160722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The view from inside a pumpkin!</a:t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involves the available light coming in through the top and creates a surreal and striking photograph.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phaidon.com/resource/untitled-1edit.jpg" id="265" name="Google Shape;26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348856" cy="68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3"/>
          <p:cNvSpPr txBox="1"/>
          <p:nvPr/>
        </p:nvSpPr>
        <p:spPr>
          <a:xfrm>
            <a:off x="10376856" y="6488668"/>
            <a:ext cx="15598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Katie Granan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3"/>
          <p:cNvSpPr txBox="1"/>
          <p:nvPr/>
        </p:nvSpPr>
        <p:spPr>
          <a:xfrm>
            <a:off x="10467191" y="155121"/>
            <a:ext cx="137918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Katie Granan’s epic portrait series use the harsh light of the L.A sunshine along with white walls and very well chosen subjects.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type="ctrTitle"/>
          </p:nvPr>
        </p:nvSpPr>
        <p:spPr>
          <a:xfrm>
            <a:off x="415611" y="-2269933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38761D"/>
                </a:solidFill>
                <a:latin typeface="Courier New"/>
                <a:ea typeface="Courier New"/>
                <a:cs typeface="Courier New"/>
                <a:sym typeface="Courier New"/>
              </a:rPr>
              <a:t>Artists. Evaluate an image or images.</a:t>
            </a:r>
            <a:endParaRPr b="1" sz="2400">
              <a:solidFill>
                <a:srgbClr val="38761D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343900" y="466876"/>
            <a:ext cx="11535600" cy="17436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Content</a:t>
            </a:r>
            <a:r>
              <a:rPr lang="en-GB" sz="19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What is the work about? Does it address any social, religious or political issues?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6"/>
          <p:cNvSpPr txBox="1"/>
          <p:nvPr/>
        </p:nvSpPr>
        <p:spPr>
          <a:xfrm>
            <a:off x="343900" y="2217667"/>
            <a:ext cx="11535600" cy="1750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Formal Elements;</a:t>
            </a: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formal elements are prominent? Colour, Line, Space, texture, pattern, aperture, Shutter Speed, Macro, Sharpness, Rule of thirds</a:t>
            </a:r>
            <a:endParaRPr sz="1600"/>
          </a:p>
        </p:txBody>
      </p:sp>
      <p:sp>
        <p:nvSpPr>
          <p:cNvPr id="143" name="Google Shape;143;p26"/>
          <p:cNvSpPr txBox="1"/>
          <p:nvPr/>
        </p:nvSpPr>
        <p:spPr>
          <a:xfrm>
            <a:off x="343900" y="5426673"/>
            <a:ext cx="11535600" cy="12867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The Expressive:</a:t>
            </a: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mood and Atmosphere is Created?How does it make you feel? Amused, melancholy, frightening, mysterious, frustrating, romantic, gloomy, Sentimental, sorrowful, joyful, angry, playful,sad, serious, </a:t>
            </a:r>
            <a:endParaRPr sz="1600"/>
          </a:p>
        </p:txBody>
      </p:sp>
      <p:sp>
        <p:nvSpPr>
          <p:cNvPr id="144" name="Google Shape;144;p26"/>
          <p:cNvSpPr txBox="1"/>
          <p:nvPr/>
        </p:nvSpPr>
        <p:spPr>
          <a:xfrm>
            <a:off x="343900" y="3968467"/>
            <a:ext cx="11535600" cy="14784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Techniques used</a:t>
            </a:r>
            <a:r>
              <a:rPr b="1" lang="en-GB" sz="19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a photograph what techniques do you think were used to take it?Aperture, slow/fast, movement blur, iso. White Balance, flash, multi flash, background light, rim light, hard, soft, fill light, gels, snoot, light trails, high speed sync. Editing:  split toning, clone tool, vignette.</a:t>
            </a:r>
            <a:endParaRPr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americansuburbx.com/wp-content/uploads/2009/09/Todd_Hido3-1207x1020.jpg" id="272" name="Google Shape;27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81152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4"/>
          <p:cNvSpPr txBox="1"/>
          <p:nvPr/>
        </p:nvSpPr>
        <p:spPr>
          <a:xfrm>
            <a:off x="8115298" y="6488668"/>
            <a:ext cx="35500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Todd Hido from ‘American Suburbs’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44"/>
          <p:cNvSpPr txBox="1"/>
          <p:nvPr/>
        </p:nvSpPr>
        <p:spPr>
          <a:xfrm>
            <a:off x="8352064" y="293914"/>
            <a:ext cx="343716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Todd Hido uses available light in many creative ways.</a:t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series saw him photographing American Suburbia at twilight to create an eerie and beautiful light and colour pallet.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624" y="0"/>
            <a:ext cx="97007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andrewburtonphoto.com/wp-content/uploads/2009/06/2chaskielberg.jpg" id="284" name="Google Shape;28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7104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6"/>
          <p:cNvSpPr/>
          <p:nvPr/>
        </p:nvSpPr>
        <p:spPr>
          <a:xfrm>
            <a:off x="8710415" y="6488668"/>
            <a:ext cx="23402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Alejandro Chaskielberg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46"/>
          <p:cNvSpPr txBox="1"/>
          <p:nvPr/>
        </p:nvSpPr>
        <p:spPr>
          <a:xfrm>
            <a:off x="9176657" y="326571"/>
            <a:ext cx="270237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Chaskielberg created these stunning images about a river in Argentina.</a:t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documented those whose lives revolved around the river.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6"/>
          <p:cNvSpPr txBox="1"/>
          <p:nvPr/>
        </p:nvSpPr>
        <p:spPr>
          <a:xfrm>
            <a:off x="9067566" y="3673929"/>
            <a:ext cx="272982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The strange focus is using a tilt shift effect on a Large Format camera.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155" y="0"/>
            <a:ext cx="9610166" cy="6006353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7"/>
          <p:cNvSpPr txBox="1"/>
          <p:nvPr/>
        </p:nvSpPr>
        <p:spPr>
          <a:xfrm>
            <a:off x="146155" y="6211669"/>
            <a:ext cx="44106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Johnny Martineau – timelapse of a river over a year.  Click image to load video in Youtube.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7"/>
          <p:cNvSpPr txBox="1"/>
          <p:nvPr/>
        </p:nvSpPr>
        <p:spPr>
          <a:xfrm>
            <a:off x="9968593" y="408214"/>
            <a:ext cx="1951264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This timelapse captures the changes in a river over the space of a year.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c4gallery.com/artist/database/hiroshi-sugimoto/seascapes/sugimoto-seascape-baltic-sea-ruegen-1996.jpg" id="299" name="Google Shape;29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606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8"/>
          <p:cNvSpPr/>
          <p:nvPr/>
        </p:nvSpPr>
        <p:spPr>
          <a:xfrm>
            <a:off x="8606116" y="6488668"/>
            <a:ext cx="19415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Hiroshi Sugimoto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48"/>
          <p:cNvSpPr txBox="1"/>
          <p:nvPr/>
        </p:nvSpPr>
        <p:spPr>
          <a:xfrm>
            <a:off x="8939893" y="383721"/>
            <a:ext cx="3175907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Sugimoto is fascinated by time and how he could take images of the sea that could be timeless and from any period.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horizon is always exactly in the centre of the images.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printed at a huge scale and the sea has a different personality in each image.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accademiaravenna.net/wp-content/gallery/hockney-camera-works/01a-cameraworks.jpg" id="306" name="Google Shape;30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089289" cy="687661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9"/>
          <p:cNvSpPr txBox="1"/>
          <p:nvPr/>
        </p:nvSpPr>
        <p:spPr>
          <a:xfrm>
            <a:off x="7089289" y="6507279"/>
            <a:ext cx="39803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David Hockney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49"/>
          <p:cNvSpPr txBox="1"/>
          <p:nvPr/>
        </p:nvSpPr>
        <p:spPr>
          <a:xfrm>
            <a:off x="8450036" y="375557"/>
            <a:ext cx="3510643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One of Hockneys famous joiners.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painted and photographed swimming pools and water at numerous points through his career.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4.bp.blogspot.com/_usfcTevxPF8/TO24odkN2qI/AAAAAAAAGUw/PKJiBLyYAhI/s1600/51c1a709a74b4fa081554e0v.png" id="313" name="Google Shape;31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64088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hotoforager.com/wp-content/uploads/2012/09/5.jpg" id="314" name="Google Shape;31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5346" y="0"/>
            <a:ext cx="6326654" cy="395538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0"/>
          <p:cNvSpPr txBox="1"/>
          <p:nvPr/>
        </p:nvSpPr>
        <p:spPr>
          <a:xfrm>
            <a:off x="5640880" y="6488668"/>
            <a:ext cx="24497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 Dergess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50"/>
          <p:cNvSpPr txBox="1"/>
          <p:nvPr/>
        </p:nvSpPr>
        <p:spPr>
          <a:xfrm>
            <a:off x="5959928" y="4147457"/>
            <a:ext cx="604973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Dergess mainly works with Photogram techniques, including placing photographic paper under streams and rivers at night and allowing the moonlight to expose the paper.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50"/>
          <p:cNvSpPr txBox="1"/>
          <p:nvPr/>
        </p:nvSpPr>
        <p:spPr>
          <a:xfrm rot="5400000">
            <a:off x="5070020" y="4660631"/>
            <a:ext cx="17798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vincentborrelli.com/pictures/110264_5.jpg" id="322" name="Google Shape;32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980791" cy="6890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spacescorners.com/books/coexistence/Coexistence04.jpg" id="323" name="Google Shape;32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5642" y="0"/>
            <a:ext cx="7066358" cy="470109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1"/>
          <p:cNvSpPr txBox="1"/>
          <p:nvPr/>
        </p:nvSpPr>
        <p:spPr>
          <a:xfrm>
            <a:off x="4980791" y="6488668"/>
            <a:ext cx="37006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Stephen Gill - Coexistence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51"/>
          <p:cNvSpPr txBox="1"/>
          <p:nvPr/>
        </p:nvSpPr>
        <p:spPr>
          <a:xfrm>
            <a:off x="6017078" y="4701092"/>
            <a:ext cx="623751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Gill was commissioned to create work about an industrial wasteland.  He collected water samples from a pool and carried it around in a bucket.  He would dip his lens into the water and then create portraits alongside microscopic photographs.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51"/>
          <p:cNvSpPr txBox="1"/>
          <p:nvPr/>
        </p:nvSpPr>
        <p:spPr>
          <a:xfrm rot="5400000">
            <a:off x="5420320" y="5119998"/>
            <a:ext cx="11935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eb.mit.edu/6.933/www/Fall2000/edgerton/www/photos/FaucetWater.jpg" id="331" name="Google Shape;33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53042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potd.pdnonline.com/wp-content/uploads/2010/04/Edgerton-Harold-Milkdrop-Coronet.jpg" id="332" name="Google Shape;33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6429" y="0"/>
            <a:ext cx="3491268" cy="482576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2"/>
          <p:cNvSpPr txBox="1"/>
          <p:nvPr/>
        </p:nvSpPr>
        <p:spPr>
          <a:xfrm>
            <a:off x="5304270" y="6521919"/>
            <a:ext cx="40556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Harold Edgerton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52"/>
          <p:cNvSpPr txBox="1"/>
          <p:nvPr/>
        </p:nvSpPr>
        <p:spPr>
          <a:xfrm>
            <a:off x="5444836" y="232756"/>
            <a:ext cx="239414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Edgerton photographed things the eye could usually not see through slow shutter speeds and lighting.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52"/>
          <p:cNvSpPr txBox="1"/>
          <p:nvPr/>
        </p:nvSpPr>
        <p:spPr>
          <a:xfrm>
            <a:off x="8196429" y="5054138"/>
            <a:ext cx="36741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Whilst this image is milk, it could be done with water and ink?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52"/>
          <p:cNvSpPr txBox="1"/>
          <p:nvPr/>
        </p:nvSpPr>
        <p:spPr>
          <a:xfrm rot="5400000">
            <a:off x="7552192" y="5320377"/>
            <a:ext cx="1288473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624" y="0"/>
            <a:ext cx="97007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idx="1" type="subTitle"/>
          </p:nvPr>
        </p:nvSpPr>
        <p:spPr>
          <a:xfrm>
            <a:off x="481300" y="560058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pictures here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dhc-art.org/wp-content/uploads/2014/08/Still_life_with_mirror.jpg" id="346" name="Google Shape;34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4"/>
          <p:cNvSpPr txBox="1"/>
          <p:nvPr/>
        </p:nvSpPr>
        <p:spPr>
          <a:xfrm>
            <a:off x="9143998" y="6488668"/>
            <a:ext cx="23236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Valerie Berlin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54"/>
          <p:cNvSpPr txBox="1"/>
          <p:nvPr/>
        </p:nvSpPr>
        <p:spPr>
          <a:xfrm>
            <a:off x="9356271" y="293914"/>
            <a:ext cx="277585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Great still life creations used from using possessions and objects.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.dailymail.co.uk/i/pix/2013/06/10/article-2338714-1A3BDA0B000005DC-192_964x641.jpg" id="353" name="Google Shape;35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3137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5"/>
          <p:cNvSpPr/>
          <p:nvPr/>
        </p:nvSpPr>
        <p:spPr>
          <a:xfrm>
            <a:off x="10313746" y="6488668"/>
            <a:ext cx="13388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Jon Crispin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55"/>
          <p:cNvSpPr txBox="1"/>
          <p:nvPr/>
        </p:nvSpPr>
        <p:spPr>
          <a:xfrm>
            <a:off x="10313746" y="195943"/>
            <a:ext cx="1878254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When the Willard Asylum closed in 1995, workers found hundreds of the patients abandoned suitcases in the loft.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Crispin got permission to photograph the cases and the possessions they countained.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sannahkvist.se/content/2.projects/2.all-i-own/8.jpg" id="360" name="Google Shape;36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02818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6"/>
          <p:cNvSpPr/>
          <p:nvPr/>
        </p:nvSpPr>
        <p:spPr>
          <a:xfrm>
            <a:off x="10281858" y="6211669"/>
            <a:ext cx="15440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Sannah Kvist</a:t>
            </a:r>
            <a:endParaRPr b="0" i="0" sz="18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‘All I Own’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6"/>
          <p:cNvSpPr txBox="1"/>
          <p:nvPr/>
        </p:nvSpPr>
        <p:spPr>
          <a:xfrm>
            <a:off x="10360479" y="146957"/>
            <a:ext cx="174715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Kvist got people to pose with every object they owned!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burgercollection.org/.imaging/gen-size-showbox/website/home/works/work1420/images/01.jpg" id="367" name="Google Shape;36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6164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7"/>
          <p:cNvSpPr txBox="1"/>
          <p:nvPr/>
        </p:nvSpPr>
        <p:spPr>
          <a:xfrm>
            <a:off x="9616440" y="6488668"/>
            <a:ext cx="22734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Sophie Calle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57"/>
          <p:cNvSpPr txBox="1"/>
          <p:nvPr/>
        </p:nvSpPr>
        <p:spPr>
          <a:xfrm>
            <a:off x="9756321" y="195943"/>
            <a:ext cx="219619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Calle got a job as a chambermaid in a hotel and then when in peoples rooms would photograph their posessions!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mendo.nl/upload/books/hans-eijkelboom/mendo_book_hans_eijkelboom_people_of_the_21_cen_4.jpg?maxwidth=1400&amp;quality=90" id="374" name="Google Shape;37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2906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8"/>
          <p:cNvSpPr txBox="1"/>
          <p:nvPr/>
        </p:nvSpPr>
        <p:spPr>
          <a:xfrm>
            <a:off x="10290673" y="6488668"/>
            <a:ext cx="17385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Hans Eijkelboom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58"/>
          <p:cNvSpPr txBox="1"/>
          <p:nvPr/>
        </p:nvSpPr>
        <p:spPr>
          <a:xfrm>
            <a:off x="10352314" y="146957"/>
            <a:ext cx="1747157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This photographer tries to get images of people wearing the same items in a short space of time.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spends 1 hour in a location to gather a typology of a particular style.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Proof nobody is unique!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kunstmeranoarte.org/uploads/media/Elliott_Erwitt_USA_New_York_1974_Felix_Gladys_and_Rover_03.jpg" id="381" name="Google Shape;38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20198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9"/>
          <p:cNvSpPr txBox="1"/>
          <p:nvPr/>
        </p:nvSpPr>
        <p:spPr>
          <a:xfrm>
            <a:off x="10201982" y="6488668"/>
            <a:ext cx="16351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Elliott Erwitt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59"/>
          <p:cNvSpPr txBox="1"/>
          <p:nvPr/>
        </p:nvSpPr>
        <p:spPr>
          <a:xfrm>
            <a:off x="10425793" y="269421"/>
            <a:ext cx="1560819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Erwitt’s seminal project where he photographed people and their dogs.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dogs possessions?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phototrend.fr/wp-content/uploads/2011/06/peter-menzel-hungry-planet-US.jpg" id="388" name="Google Shape;38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0"/>
          <p:cNvSpPr/>
          <p:nvPr/>
        </p:nvSpPr>
        <p:spPr>
          <a:xfrm>
            <a:off x="10287000" y="5934670"/>
            <a:ext cx="154524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b="0" i="0" lang="en-GB" sz="1800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eter Menzel – hungry planet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60"/>
          <p:cNvSpPr txBox="1"/>
          <p:nvPr/>
        </p:nvSpPr>
        <p:spPr>
          <a:xfrm>
            <a:off x="10495643" y="11793"/>
            <a:ext cx="1604618" cy="590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Travelling to 24 countries, Menzel photographed families with their weekly shop and presents the images with how much they spent on their weekly food.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the Revis family from N Carolina coming in at £219!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624" y="0"/>
            <a:ext cx="97007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.telegraph.co.uk/multimedia/archive/02223/wheel-ruts_2223378k.jpg" id="400" name="Google Shape;40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9614" y="0"/>
            <a:ext cx="109779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2"/>
          <p:cNvSpPr txBox="1"/>
          <p:nvPr/>
        </p:nvSpPr>
        <p:spPr>
          <a:xfrm>
            <a:off x="10798302" y="6211669"/>
            <a:ext cx="107935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62"/>
          <p:cNvSpPr txBox="1"/>
          <p:nvPr/>
        </p:nvSpPr>
        <p:spPr>
          <a:xfrm>
            <a:off x="10798302" y="326571"/>
            <a:ext cx="148078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Lovely simple concept to combine cartoon drawings with photographs.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phaidon.com/resource/portrait-with-blue-hair-2013-c-daniel-gordon.jpg" id="408" name="Google Shape;40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5347"/>
            <a:ext cx="5443369" cy="680265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3"/>
          <p:cNvSpPr txBox="1"/>
          <p:nvPr/>
        </p:nvSpPr>
        <p:spPr>
          <a:xfrm>
            <a:off x="5443369" y="6453862"/>
            <a:ext cx="20869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Gordon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designboom.com/weblog/images/images_2/bora/acs_makeup/makeup07.jpg" id="410" name="Google Shape;410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0896" y="0"/>
            <a:ext cx="4481104" cy="584784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63"/>
          <p:cNvSpPr/>
          <p:nvPr/>
        </p:nvSpPr>
        <p:spPr>
          <a:xfrm>
            <a:off x="10571428" y="5847841"/>
            <a:ext cx="16205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maurizio anzeri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63"/>
          <p:cNvSpPr txBox="1"/>
          <p:nvPr/>
        </p:nvSpPr>
        <p:spPr>
          <a:xfrm>
            <a:off x="5568043" y="416379"/>
            <a:ext cx="2142853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Mixed media and fashion photography is bang on trend!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Gordon uses cut and paste methods to create strange faces and Anzeri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Stitches onto the photographs.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ctrTitle"/>
          </p:nvPr>
        </p:nvSpPr>
        <p:spPr>
          <a:xfrm>
            <a:off x="212411" y="-16331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38761D"/>
                </a:solidFill>
                <a:latin typeface="Courier New"/>
                <a:ea typeface="Courier New"/>
                <a:cs typeface="Courier New"/>
                <a:sym typeface="Courier New"/>
              </a:rPr>
              <a:t>Evaluate your shoot.</a:t>
            </a:r>
            <a:endParaRPr sz="4000">
              <a:solidFill>
                <a:srgbClr val="38761D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31075" y="1187930"/>
            <a:ext cx="12098400" cy="822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Artists: </a:t>
            </a:r>
            <a:r>
              <a:rPr lang="en-GB" sz="1900">
                <a:latin typeface="Calibri"/>
                <a:ea typeface="Calibri"/>
                <a:cs typeface="Calibri"/>
                <a:sym typeface="Calibri"/>
              </a:rPr>
              <a:t>Which artists inspired your work? Place a key image here.  How did they inspire your work?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0" y="2010236"/>
            <a:ext cx="12098400" cy="11505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Ideas: </a:t>
            </a: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were your ideas behind the shoot? Were they successful? Why?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158" name="Google Shape;158;p28"/>
          <p:cNvSpPr txBox="1"/>
          <p:nvPr/>
        </p:nvSpPr>
        <p:spPr>
          <a:xfrm>
            <a:off x="46800" y="3160728"/>
            <a:ext cx="12098400" cy="1300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Techniques:</a:t>
            </a:r>
            <a:r>
              <a:rPr b="1" lang="en-GB" sz="1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did you create the work? Evaluate the techniques used.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Conclusion:</a:t>
            </a:r>
            <a:r>
              <a:rPr lang="en-GB" sz="1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Evaluate what was successful about the shoot? Which techniques worked best and why. Next time what would you do differently and why?</a:t>
            </a:r>
            <a:endParaRPr sz="19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vincentborrelli.com/pictures/107163_3.jpg" id="417" name="Google Shape;41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3578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4"/>
          <p:cNvSpPr/>
          <p:nvPr/>
        </p:nvSpPr>
        <p:spPr>
          <a:xfrm>
            <a:off x="9357894" y="6488668"/>
            <a:ext cx="24416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Robert Rauschenberg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64"/>
          <p:cNvSpPr txBox="1"/>
          <p:nvPr/>
        </p:nvSpPr>
        <p:spPr>
          <a:xfrm>
            <a:off x="9495064" y="89807"/>
            <a:ext cx="255885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Painter, Photographer, Collage artist – Rauschenberg works in many disciplines and often combines them in his work.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nicolematthewsgcse.weebly.com/uploads/2/3/5/0/23506966/2459730_orig.jpg" id="424" name="Google Shape;42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207624" cy="5081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recyclenation.com/wp-content/uploads/2012/08/Sally-Mankus-recycling-1.jpg" id="425" name="Google Shape;425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7624" y="0"/>
            <a:ext cx="4984376" cy="6390226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5"/>
          <p:cNvSpPr/>
          <p:nvPr/>
        </p:nvSpPr>
        <p:spPr>
          <a:xfrm>
            <a:off x="0" y="6422683"/>
            <a:ext cx="15568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Sally Mankus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65"/>
          <p:cNvSpPr txBox="1"/>
          <p:nvPr/>
        </p:nvSpPr>
        <p:spPr>
          <a:xfrm>
            <a:off x="3327400" y="5290457"/>
            <a:ext cx="360861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Mankus works with photographs and paint as well as alternative printing techniques to create these images.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65"/>
          <p:cNvSpPr txBox="1"/>
          <p:nvPr/>
        </p:nvSpPr>
        <p:spPr>
          <a:xfrm rot="5400000">
            <a:off x="2115123" y="6014643"/>
            <a:ext cx="21705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altblog.be/wp-content/uploads/2011/01/altblog-%E2%80%93-Adam-Broomberg-and-Oliver-Chanarin.jpg" id="433" name="Google Shape;43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6656551" cy="44751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saatchigallery.com/imgs/artists/chanarin_adam_broomberg_&amp;_oliver/20110316010234_AB_&amp;_OC_27_sept_sheet27_frame_9.jpg" id="434" name="Google Shape;434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2225" y="0"/>
            <a:ext cx="54122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6"/>
          <p:cNvSpPr/>
          <p:nvPr/>
        </p:nvSpPr>
        <p:spPr>
          <a:xfrm>
            <a:off x="-1" y="6488668"/>
            <a:ext cx="410881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Adam Broomberg and Oliver Chanarin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66"/>
          <p:cNvSpPr txBox="1"/>
          <p:nvPr/>
        </p:nvSpPr>
        <p:spPr>
          <a:xfrm>
            <a:off x="2503906" y="4718957"/>
            <a:ext cx="450831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big names in ‘Anti-Photography’ Broomberg and Chanarin often destruct the surface of images and use found images. Their work often has a political / social meaning.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workbook.com/wp/wp-content/uploads/2014/04/35a-1024x791.jpg" id="441" name="Google Shape;44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8772"/>
            <a:ext cx="8750250" cy="6759227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7"/>
          <p:cNvSpPr/>
          <p:nvPr/>
        </p:nvSpPr>
        <p:spPr>
          <a:xfrm>
            <a:off x="8750250" y="6488667"/>
            <a:ext cx="19757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Alexandra Valenti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67"/>
          <p:cNvSpPr txBox="1"/>
          <p:nvPr/>
        </p:nvSpPr>
        <p:spPr>
          <a:xfrm>
            <a:off x="8948057" y="342900"/>
            <a:ext cx="2775857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Another great example of how to create effective portrait or fashion work with mixed media.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Collage, ink, paint, drawing, stitching, cutting, pasting, combining, removing, adding – there are endless methods to explore.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artisticmoods.com/wp-content/uploads/World-35-2010.jpg" id="448" name="Google Shape;44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953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8"/>
          <p:cNvSpPr/>
          <p:nvPr/>
        </p:nvSpPr>
        <p:spPr>
          <a:xfrm>
            <a:off x="9795306" y="6488668"/>
            <a:ext cx="19116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Ruud Van Empel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68"/>
          <p:cNvSpPr txBox="1"/>
          <p:nvPr/>
        </p:nvSpPr>
        <p:spPr>
          <a:xfrm>
            <a:off x="9938104" y="195943"/>
            <a:ext cx="2006246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Surreal and wonderful mixed media images created by this Dutch artist.  They look like illustrations but are photographically based.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624" y="0"/>
            <a:ext cx="97007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centmagazine.co.uk/wp-content/uploads/2013/05/Matthew_Town_BJP_01.jpg" id="460" name="Google Shape;46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boysblogs.net/boyart/wp-content/uploads/2014/08/1367939600Matthew_Town_BJP_03.jpg" id="461" name="Google Shape;461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818" y="0"/>
            <a:ext cx="4599304" cy="689895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0"/>
          <p:cNvSpPr txBox="1"/>
          <p:nvPr/>
        </p:nvSpPr>
        <p:spPr>
          <a:xfrm>
            <a:off x="9316122" y="6211669"/>
            <a:ext cx="27109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Matthew Town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Ballet Boys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70"/>
          <p:cNvSpPr txBox="1"/>
          <p:nvPr/>
        </p:nvSpPr>
        <p:spPr>
          <a:xfrm>
            <a:off x="9481072" y="261257"/>
            <a:ext cx="234081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Town’s lovely series documenting boys who do Ballet.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1513f43de1df8b08e16c-d8d6213b156ba3a73e333057f5885fa8.r32.cf1.rackcdn.com/1280-wq2hhf63t5f349xq2xps5ekbf5tfyp2qt3efchbt.jpg" id="468" name="Google Shape;46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3642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71"/>
          <p:cNvSpPr/>
          <p:nvPr/>
        </p:nvSpPr>
        <p:spPr>
          <a:xfrm>
            <a:off x="7364295" y="6488668"/>
            <a:ext cx="23006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Jean-Paul Goudethe</a:t>
            </a:r>
            <a:endParaRPr b="0" i="0" sz="18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0" name="Google Shape;470;p71"/>
          <p:cNvSpPr txBox="1"/>
          <p:nvPr/>
        </p:nvSpPr>
        <p:spPr>
          <a:xfrm>
            <a:off x="7649936" y="310243"/>
            <a:ext cx="413929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This is an iconic image of Grace Jones, used for an album cover.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created numerous images of the model, singer and performer.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bengold.co.uk/images/000799image.jpg" id="475" name="Google Shape;47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33869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2"/>
          <p:cNvSpPr txBox="1"/>
          <p:nvPr/>
        </p:nvSpPr>
        <p:spPr>
          <a:xfrm>
            <a:off x="10338692" y="5934670"/>
            <a:ext cx="162440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 Gold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Behind the Scenes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72"/>
          <p:cNvSpPr txBox="1"/>
          <p:nvPr/>
        </p:nvSpPr>
        <p:spPr>
          <a:xfrm>
            <a:off x="10480542" y="244929"/>
            <a:ext cx="1624405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series was entirely shot on location in film studios.  It documents the view we normally do not see behind the camera.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cdni.condenast.co.uk/1440x960/s_v/Terry-O-Neill-vogue-9-17may13-pr-b_1440x960.jpg" id="482" name="Google Shape;48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286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73"/>
          <p:cNvSpPr txBox="1"/>
          <p:nvPr/>
        </p:nvSpPr>
        <p:spPr>
          <a:xfrm>
            <a:off x="10286998" y="6488668"/>
            <a:ext cx="14415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Terry O’Neil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73"/>
          <p:cNvSpPr txBox="1"/>
          <p:nvPr/>
        </p:nvSpPr>
        <p:spPr>
          <a:xfrm>
            <a:off x="10467190" y="269421"/>
            <a:ext cx="156696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very young Beatles!  Shot by O’Neil who made portraits of numerous musicians and performers.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624" y="0"/>
            <a:ext cx="97007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kdnydance.org/site/wp-content/uploads/2012/08/KDNY-Attending-Kinneely.jpg" id="489" name="Google Shape;48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54" y="0"/>
            <a:ext cx="8593082" cy="687446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4"/>
          <p:cNvSpPr/>
          <p:nvPr/>
        </p:nvSpPr>
        <p:spPr>
          <a:xfrm>
            <a:off x="8702936" y="6488668"/>
            <a:ext cx="17363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Lois Greenfield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74"/>
          <p:cNvSpPr txBox="1"/>
          <p:nvPr/>
        </p:nvSpPr>
        <p:spPr>
          <a:xfrm>
            <a:off x="9339943" y="212271"/>
            <a:ext cx="2563586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Dance photography at its best!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would need: A studio with flash lighting, fast shutter speeds and very able dancers…plus the decisive moment of course!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7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1373" y="0"/>
            <a:ext cx="8928847" cy="558052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5"/>
          <p:cNvSpPr/>
          <p:nvPr/>
        </p:nvSpPr>
        <p:spPr>
          <a:xfrm>
            <a:off x="1808778" y="5753566"/>
            <a:ext cx="891450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Clip from the documentary about the Rolling Stones ‘Gimmie Shelter’ by Albert and David Maysles.  Footage of them listening to the playback of a recording they have just done. CLICK IMAGE FOR VIDEO LINK.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75"/>
          <p:cNvSpPr txBox="1"/>
          <p:nvPr/>
        </p:nvSpPr>
        <p:spPr>
          <a:xfrm rot="5400000">
            <a:off x="1203436" y="5987294"/>
            <a:ext cx="10098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samtaylorjohnson.com/media/crying_men_lawrence_fishburne_2002_2004-1440x1080.jpg" id="503" name="Google Shape;50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6"/>
          <p:cNvSpPr txBox="1"/>
          <p:nvPr/>
        </p:nvSpPr>
        <p:spPr>
          <a:xfrm>
            <a:off x="9143998" y="6211669"/>
            <a:ext cx="28543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 Taylor Wood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Crying Men series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76"/>
          <p:cNvSpPr txBox="1"/>
          <p:nvPr/>
        </p:nvSpPr>
        <p:spPr>
          <a:xfrm>
            <a:off x="9280488" y="277586"/>
            <a:ext cx="244342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Portaits of performers who are performing the act of crying.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 yet poignant series.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624" y="0"/>
            <a:ext cx="97007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socks-studio.com/img/blog/harger-012.jpg" id="515" name="Google Shape;51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45" y="-1097280"/>
            <a:ext cx="7368988" cy="7368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featureshoot.com/wp-content/uploads/2010/12/nathan_harger2.jpg" id="516" name="Google Shape;516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0" y="57150"/>
            <a:ext cx="4572000" cy="68008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78"/>
          <p:cNvSpPr/>
          <p:nvPr/>
        </p:nvSpPr>
        <p:spPr>
          <a:xfrm>
            <a:off x="112545" y="6488668"/>
            <a:ext cx="16979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Nathan Harger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8"/>
          <p:cNvSpPr txBox="1"/>
          <p:nvPr/>
        </p:nvSpPr>
        <p:spPr>
          <a:xfrm>
            <a:off x="3592286" y="5233308"/>
            <a:ext cx="37719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Patterns spotted in the urban landscape through clever cropping or combining.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vam.ac.uk/__data/assets/image/0003/241257/horst_patterns.jpg" id="523" name="Google Shape;52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4458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79"/>
          <p:cNvSpPr txBox="1"/>
          <p:nvPr/>
        </p:nvSpPr>
        <p:spPr>
          <a:xfrm>
            <a:off x="8445812" y="6488668"/>
            <a:ext cx="23666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79"/>
          <p:cNvSpPr txBox="1"/>
          <p:nvPr/>
        </p:nvSpPr>
        <p:spPr>
          <a:xfrm>
            <a:off x="8629746" y="244929"/>
            <a:ext cx="332276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Alongside his fashion work, Horst created these images of patterns in nature.  Each image is repeated and flipped to create an endless repeat like a kaleidoscope.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janetunnicliffe.fashion/wp-content/uploads/2015/11/0010.jpg" id="530" name="Google Shape;53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120640" cy="69042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payload49.cargocollective.com/1/2/77996/3299095/04_Masha_Reva_by_Synchrodogs.jpg" id="531" name="Google Shape;531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6577" y="0"/>
            <a:ext cx="45354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80"/>
          <p:cNvSpPr/>
          <p:nvPr/>
        </p:nvSpPr>
        <p:spPr>
          <a:xfrm>
            <a:off x="5120640" y="103101"/>
            <a:ext cx="16337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Steven Meisel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80"/>
          <p:cNvSpPr/>
          <p:nvPr/>
        </p:nvSpPr>
        <p:spPr>
          <a:xfrm>
            <a:off x="5745170" y="6488668"/>
            <a:ext cx="20185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SYNCHRODOGS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80"/>
          <p:cNvSpPr txBox="1"/>
          <p:nvPr/>
        </p:nvSpPr>
        <p:spPr>
          <a:xfrm>
            <a:off x="5478236" y="1861457"/>
            <a:ext cx="17553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jazzy fashion!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c2.staticflickr.com/4/3523/3749867532_be986a4e22_b.jpg" id="539" name="Google Shape;53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0499"/>
            <a:ext cx="6529892" cy="694352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81"/>
          <p:cNvSpPr/>
          <p:nvPr/>
        </p:nvSpPr>
        <p:spPr>
          <a:xfrm>
            <a:off x="6529892" y="6488668"/>
            <a:ext cx="20697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Geraldo de Barros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81"/>
          <p:cNvSpPr txBox="1"/>
          <p:nvPr/>
        </p:nvSpPr>
        <p:spPr>
          <a:xfrm>
            <a:off x="7029450" y="383721"/>
            <a:ext cx="478427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multiple imagery within the darkroom to make a pattern from single images.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d2r4pw5uddxm3r.cloudfront.net/content/uploads/imported/uploads/2011/09/john_blakemore7_0.jpg" id="546" name="Google Shape;546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627769" cy="5206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joeholtexploringphoto.files.wordpress.com/2013/01/blakemore_large.jpg" id="547" name="Google Shape;547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5077" y="2694791"/>
            <a:ext cx="5216923" cy="4163209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82"/>
          <p:cNvSpPr/>
          <p:nvPr/>
        </p:nvSpPr>
        <p:spPr>
          <a:xfrm>
            <a:off x="0" y="6488668"/>
            <a:ext cx="18517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John Blakemore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82"/>
          <p:cNvSpPr txBox="1"/>
          <p:nvPr/>
        </p:nvSpPr>
        <p:spPr>
          <a:xfrm>
            <a:off x="6975077" y="1412421"/>
            <a:ext cx="486591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Blakemore creates stunning silver prints of plants and leaves, first carefully arranging them to make the perfect composition.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photomediationsmachine.net/wp-content/uploads/2015/10/untitled-001-orton.jpg" id="554" name="Google Shape;554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50" y="-1"/>
            <a:ext cx="6874547" cy="6874547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83"/>
          <p:cNvSpPr/>
          <p:nvPr/>
        </p:nvSpPr>
        <p:spPr>
          <a:xfrm>
            <a:off x="6942569" y="6488668"/>
            <a:ext cx="11208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Liz Orton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83"/>
          <p:cNvSpPr txBox="1"/>
          <p:nvPr/>
        </p:nvSpPr>
        <p:spPr>
          <a:xfrm>
            <a:off x="7502979" y="408214"/>
            <a:ext cx="449852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Patterns can be created at the presentation stage of your work as seen in Liz Orton’s landscapes.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252038" cy="687205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0"/>
          <p:cNvSpPr txBox="1"/>
          <p:nvPr/>
        </p:nvSpPr>
        <p:spPr>
          <a:xfrm>
            <a:off x="10434918" y="5934670"/>
            <a:ext cx="161364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 Hunter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‘Travellers’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0"/>
          <p:cNvSpPr txBox="1"/>
          <p:nvPr/>
        </p:nvSpPr>
        <p:spPr>
          <a:xfrm>
            <a:off x="10434918" y="326571"/>
            <a:ext cx="1689046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Hunter lived as a traveller for several years and documented the lifestyle as he journeyed around Europe.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c4gallery.com/artist/database/bernd-hilla-becher/bernd-hilla-becher-gas-tanks_1983-92.jpg" id="561" name="Google Shape;56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8811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84"/>
          <p:cNvSpPr/>
          <p:nvPr/>
        </p:nvSpPr>
        <p:spPr>
          <a:xfrm>
            <a:off x="8881110" y="6488668"/>
            <a:ext cx="25571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ernd and Hilla </a:t>
            </a:r>
            <a:r>
              <a:rPr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echer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84"/>
          <p:cNvSpPr txBox="1"/>
          <p:nvPr/>
        </p:nvSpPr>
        <p:spPr>
          <a:xfrm>
            <a:off x="9090084" y="367393"/>
            <a:ext cx="295223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Hilla Becher sadly passed away last year – what better way to pay tribute to their seminal work than considering the patterns created through a typology project?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624" y="0"/>
            <a:ext cx="97007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yaffacdn.s3.amazonaws.com/live/photogroup/images/dmImage/SourceImage/Rosella_R_Documentary_05.jpg" id="573" name="Google Shape;573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211364" cy="6121101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6"/>
          <p:cNvSpPr/>
          <p:nvPr/>
        </p:nvSpPr>
        <p:spPr>
          <a:xfrm>
            <a:off x="7290387" y="6121101"/>
            <a:ext cx="20056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Raphaela Rosella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86"/>
          <p:cNvSpPr txBox="1"/>
          <p:nvPr/>
        </p:nvSpPr>
        <p:spPr>
          <a:xfrm>
            <a:off x="9380764" y="310243"/>
            <a:ext cx="2539093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Rosella’s powerful project explores the issue of teenage pregnancy through these intimate portraits.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Issues are all around you, find something you are passionate about and usually people will be willing to be involved!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britishphotography.org/images/cache/0-0-1-1000-1000/itemsfs_10389.JPG" id="580" name="Google Shape;580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4383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87"/>
          <p:cNvSpPr txBox="1"/>
          <p:nvPr/>
        </p:nvSpPr>
        <p:spPr>
          <a:xfrm>
            <a:off x="10438354" y="6488668"/>
            <a:ext cx="11403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 Spence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87"/>
          <p:cNvSpPr txBox="1"/>
          <p:nvPr/>
        </p:nvSpPr>
        <p:spPr>
          <a:xfrm>
            <a:off x="10654393" y="253093"/>
            <a:ext cx="1537607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Jo Spence used photography to help come to terms with her struggle against breast cancer.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artsintherightplace.files.wordpress.com/2012/05/tpg-11-eb.jpg" id="587" name="Google Shape;587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444752" cy="672959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88"/>
          <p:cNvSpPr/>
          <p:nvPr/>
        </p:nvSpPr>
        <p:spPr>
          <a:xfrm>
            <a:off x="8444752" y="6360258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Edward Burtynsky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88"/>
          <p:cNvSpPr txBox="1"/>
          <p:nvPr/>
        </p:nvSpPr>
        <p:spPr>
          <a:xfrm>
            <a:off x="8637814" y="326571"/>
            <a:ext cx="3322865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Burtynsky has been interested in the oil industry and its effect on the world.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has photographed it in many ways, including the waste products.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lelieuunique.com/site/wp-content/uploads/2012/12/hsbc2.jpg" id="594" name="Google Shape;594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74136" cy="6874136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89"/>
          <p:cNvSpPr/>
          <p:nvPr/>
        </p:nvSpPr>
        <p:spPr>
          <a:xfrm>
            <a:off x="6874136" y="6488668"/>
            <a:ext cx="15953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ERIC PILLOT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89"/>
          <p:cNvSpPr txBox="1"/>
          <p:nvPr/>
        </p:nvSpPr>
        <p:spPr>
          <a:xfrm>
            <a:off x="7217229" y="318407"/>
            <a:ext cx="4694464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Pillot’s amazing photographs of animals in zoos.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do not necessarily have to have an opinion to create a project about a topic – you just need to be curious and open minded in how you explore it visually.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artfund.org/assets/what-to-see/exhibitions/2013/Only%20in%20england/Ramgate-1536LS.jpg" id="601" name="Google Shape;60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1369" y="0"/>
            <a:ext cx="10595087" cy="5959736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90"/>
          <p:cNvSpPr txBox="1"/>
          <p:nvPr/>
        </p:nvSpPr>
        <p:spPr>
          <a:xfrm>
            <a:off x="0" y="6488668"/>
            <a:ext cx="38404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Tony Ray-Jones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90"/>
          <p:cNvSpPr txBox="1"/>
          <p:nvPr/>
        </p:nvSpPr>
        <p:spPr>
          <a:xfrm>
            <a:off x="4988380" y="6090557"/>
            <a:ext cx="65314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Tony Ray-Jones is the photographer who Martin parr cites as a true genius!  In his short career he observed the British at work and play.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90"/>
          <p:cNvSpPr txBox="1"/>
          <p:nvPr/>
        </p:nvSpPr>
        <p:spPr>
          <a:xfrm rot="5400000">
            <a:off x="4425044" y="6338040"/>
            <a:ext cx="11266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6/6f/Ricking_the_reed.jpg" id="609" name="Google Shape;609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281"/>
            <a:ext cx="9009343" cy="6858409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91"/>
          <p:cNvSpPr/>
          <p:nvPr/>
        </p:nvSpPr>
        <p:spPr>
          <a:xfrm>
            <a:off x="9009343" y="6572358"/>
            <a:ext cx="24032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Peter Henry Emerson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91"/>
          <p:cNvSpPr txBox="1"/>
          <p:nvPr/>
        </p:nvSpPr>
        <p:spPr>
          <a:xfrm>
            <a:off x="9274629" y="375557"/>
            <a:ext cx="28575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Emerson documented rural life in the late 19</a:t>
            </a:r>
            <a:r>
              <a:rPr baseline="30000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Century as a way of preserving a lifestyle he saw vanishing.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l1ghtb1tes.com/wp-content/uploads/2013/11/Tamas_Dezso_Epilogue_05.jpg" id="616" name="Google Shape;616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606118" cy="6883214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92"/>
          <p:cNvSpPr/>
          <p:nvPr/>
        </p:nvSpPr>
        <p:spPr>
          <a:xfrm>
            <a:off x="8542778" y="6488668"/>
            <a:ext cx="15825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Tamas Dezso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92"/>
          <p:cNvSpPr txBox="1"/>
          <p:nvPr/>
        </p:nvSpPr>
        <p:spPr>
          <a:xfrm>
            <a:off x="8994598" y="310243"/>
            <a:ext cx="2982409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Stunning images about poverty in Romania.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perfect set of colours and light in each image really helps to captivate the emotion.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assets.vice.com/content-images/contentimage/148967/08NYC32749-LargeComp.jpg" id="175" name="Google Shape;17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159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1"/>
          <p:cNvSpPr txBox="1"/>
          <p:nvPr/>
        </p:nvSpPr>
        <p:spPr>
          <a:xfrm>
            <a:off x="10232810" y="5934670"/>
            <a:ext cx="18108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Danny Lyon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‘The Bikeriders’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1"/>
          <p:cNvSpPr txBox="1"/>
          <p:nvPr/>
        </p:nvSpPr>
        <p:spPr>
          <a:xfrm>
            <a:off x="10381129" y="391886"/>
            <a:ext cx="1514235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An amazing documentary project exploring the life of bike gangs.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static.guim.co.uk/sys-images/Arts/Arts_/Pictures/2011/2/24/1298543999273/Diorama-Map-London-2010---001.jpg" id="182" name="Google Shape;18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381130" cy="607406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2"/>
          <p:cNvSpPr txBox="1"/>
          <p:nvPr/>
        </p:nvSpPr>
        <p:spPr>
          <a:xfrm>
            <a:off x="161365" y="6388692"/>
            <a:ext cx="48516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Sohei Nishino – from ‘Diorama Maps’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2"/>
          <p:cNvSpPr txBox="1"/>
          <p:nvPr/>
        </p:nvSpPr>
        <p:spPr>
          <a:xfrm>
            <a:off x="10381130" y="367393"/>
            <a:ext cx="1697263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Nishino travels around a city photographing landmarks that interest him.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then uses these images to create his own map of the city as a huge diorama.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2"/>
          <p:cNvSpPr txBox="1"/>
          <p:nvPr/>
        </p:nvSpPr>
        <p:spPr>
          <a:xfrm>
            <a:off x="6996793" y="6250193"/>
            <a:ext cx="338433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segment is a standard size </a:t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x4” print!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2"/>
          <p:cNvSpPr txBox="1"/>
          <p:nvPr/>
        </p:nvSpPr>
        <p:spPr>
          <a:xfrm rot="5400000">
            <a:off x="6710559" y="6175634"/>
            <a:ext cx="5724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web-cdn.magnoliasoft.net/britishlibrary/supersize/083999.jpg" id="191" name="Google Shape;19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4018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3"/>
          <p:cNvSpPr txBox="1"/>
          <p:nvPr/>
        </p:nvSpPr>
        <p:spPr>
          <a:xfrm>
            <a:off x="8401836" y="6488668"/>
            <a:ext cx="29906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Fay Godwin - Meall Mor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3"/>
          <p:cNvSpPr txBox="1"/>
          <p:nvPr/>
        </p:nvSpPr>
        <p:spPr>
          <a:xfrm>
            <a:off x="8767482" y="391886"/>
            <a:ext cx="3095225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Godwin is interested in the landscape and how we travel through it.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is a passionate walker and much of her work is made around the process of walking and exploring the countryside.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3"/>
          <p:cNvSpPr txBox="1"/>
          <p:nvPr/>
        </p:nvSpPr>
        <p:spPr>
          <a:xfrm>
            <a:off x="8613321" y="3796393"/>
            <a:ext cx="368209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&lt;&lt;&lt; Roads and leading lines etc can be an effective way to represent travel.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